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1"/>
    <p:sldMasterId id="2147483710" r:id="rId2"/>
    <p:sldMasterId id="2147483734" r:id="rId3"/>
    <p:sldMasterId id="2147483732" r:id="rId4"/>
    <p:sldMasterId id="2147483689" r:id="rId5"/>
    <p:sldMasterId id="2147483723" r:id="rId6"/>
  </p:sldMasterIdLst>
  <p:handoutMasterIdLst>
    <p:handoutMasterId r:id="rId8"/>
  </p:handoutMasterIdLst>
  <p:sldIdLst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E24"/>
    <a:srgbClr val="D8F7F2"/>
    <a:srgbClr val="00938F"/>
    <a:srgbClr val="D11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5"/>
    <p:restoredTop sz="94694"/>
  </p:normalViewPr>
  <p:slideViewPr>
    <p:cSldViewPr snapToGrid="0">
      <p:cViewPr varScale="1">
        <p:scale>
          <a:sx n="121" d="100"/>
          <a:sy n="121" d="100"/>
        </p:scale>
        <p:origin x="11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707B9A-B79A-AF51-022F-5D848363E9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B8CA4D-FF06-A608-DD2A-31EEF5EED5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55FA6-11C4-2540-A409-3A2AE25D71F6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F5A3A-B2CD-1412-0649-846BB4073D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A7BB9-B71D-EAEE-8849-9FE09C65F2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95D23-1CA0-914B-AE98-4624D3DA2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05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41000">
              <a:schemeClr val="accent1">
                <a:lumMod val="5000"/>
                <a:lumOff val="95000"/>
              </a:schemeClr>
            </a:gs>
            <a:gs pos="100000">
              <a:schemeClr val="bg2">
                <a:alpha val="62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60A83-7FF0-4F64-C0BE-EADD43E2F6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1509614"/>
            <a:ext cx="10229850" cy="241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 i="0">
                <a:solidFill>
                  <a:schemeClr val="bg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3614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>
            <a:extLst>
              <a:ext uri="{FF2B5EF4-FFF2-40B4-BE49-F238E27FC236}">
                <a16:creationId xmlns:a16="http://schemas.microsoft.com/office/drawing/2014/main" id="{B6B401CD-852D-D8AC-6F22-95944FE6E9C0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72887" y="-9939"/>
            <a:ext cx="6263217" cy="6062870"/>
          </a:xfrm>
          <a:custGeom>
            <a:avLst/>
            <a:gdLst>
              <a:gd name="T0" fmla="*/ 2959 w 2959"/>
              <a:gd name="T1" fmla="*/ 3236 h 3236"/>
              <a:gd name="T2" fmla="*/ 0 w 2959"/>
              <a:gd name="T3" fmla="*/ 3236 h 3236"/>
              <a:gd name="T4" fmla="*/ 0 w 2959"/>
              <a:gd name="T5" fmla="*/ 0 h 3236"/>
              <a:gd name="T6" fmla="*/ 1714 w 2959"/>
              <a:gd name="T7" fmla="*/ 0 h 3236"/>
              <a:gd name="T8" fmla="*/ 2959 w 2959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9" h="3236">
                <a:moveTo>
                  <a:pt x="2959" y="3236"/>
                </a:moveTo>
                <a:lnTo>
                  <a:pt x="0" y="3236"/>
                </a:lnTo>
                <a:lnTo>
                  <a:pt x="0" y="0"/>
                </a:lnTo>
                <a:lnTo>
                  <a:pt x="1714" y="0"/>
                </a:lnTo>
                <a:lnTo>
                  <a:pt x="2959" y="3236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27000">
                <a:schemeClr val="accent3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3200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EF6E8F03-4347-125F-158F-6AD3021275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77232" y="200292"/>
            <a:ext cx="5356225" cy="6963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lvl="0"/>
            <a:r>
              <a:rPr lang="en-ID" dirty="0"/>
              <a:t>Title Here</a:t>
            </a:r>
            <a:endParaRPr lang="id-ID" dirty="0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BC9D4A41-78C8-F076-3AEE-10A92771423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4326" y="1556792"/>
            <a:ext cx="7783922" cy="4175753"/>
          </a:xfrm>
          <a:custGeom>
            <a:avLst/>
            <a:gdLst>
              <a:gd name="connsiteX0" fmla="*/ 0 w 4464495"/>
              <a:gd name="connsiteY0" fmla="*/ 0 h 3888432"/>
              <a:gd name="connsiteX1" fmla="*/ 4464495 w 4464495"/>
              <a:gd name="connsiteY1" fmla="*/ 0 h 3888432"/>
              <a:gd name="connsiteX2" fmla="*/ 4464495 w 4464495"/>
              <a:gd name="connsiteY2" fmla="*/ 3888432 h 3888432"/>
              <a:gd name="connsiteX3" fmla="*/ 0 w 4464495"/>
              <a:gd name="connsiteY3" fmla="*/ 3888432 h 388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4495" h="3888432">
                <a:moveTo>
                  <a:pt x="0" y="0"/>
                </a:moveTo>
                <a:lnTo>
                  <a:pt x="4464495" y="0"/>
                </a:lnTo>
                <a:lnTo>
                  <a:pt x="4464495" y="3888432"/>
                </a:lnTo>
                <a:lnTo>
                  <a:pt x="0" y="388843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Icon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Insert Picture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8E522C1-75B3-B3F1-1E1B-6C9C18E93E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88288" y="2193123"/>
            <a:ext cx="2949044" cy="4350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 b="1" i="0" baseline="0">
                <a:solidFill>
                  <a:srgbClr val="C00000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lvl="0"/>
            <a:r>
              <a:rPr lang="id-ID" dirty="0" err="1"/>
              <a:t>Information</a:t>
            </a:r>
            <a:endParaRPr lang="id-ID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5EC0F69-52B6-02CC-1817-A0D73F0D19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4412" y="2628197"/>
            <a:ext cx="2949045" cy="1952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id-ID" dirty="0"/>
              <a:t>Body text</a:t>
            </a:r>
          </a:p>
          <a:p>
            <a:pPr lvl="0"/>
            <a:endParaRPr lang="id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38B955-C588-4A9C-4053-A1894CDEF719}"/>
              </a:ext>
            </a:extLst>
          </p:cNvPr>
          <p:cNvSpPr/>
          <p:nvPr userDrawn="1"/>
        </p:nvSpPr>
        <p:spPr>
          <a:xfrm>
            <a:off x="398694" y="1412776"/>
            <a:ext cx="6408712" cy="44644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923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D20770DF-5F49-537C-F12D-0781D87354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2602" y="-1"/>
            <a:ext cx="5833097" cy="6857995"/>
          </a:xfrm>
          <a:custGeom>
            <a:avLst/>
            <a:gdLst>
              <a:gd name="connsiteX0" fmla="*/ 0 w 5833097"/>
              <a:gd name="connsiteY0" fmla="*/ 0 h 6858001"/>
              <a:gd name="connsiteX1" fmla="*/ 4859591 w 5833097"/>
              <a:gd name="connsiteY1" fmla="*/ 0 h 6858001"/>
              <a:gd name="connsiteX2" fmla="*/ 5833097 w 5833097"/>
              <a:gd name="connsiteY2" fmla="*/ 6858001 h 6858001"/>
              <a:gd name="connsiteX3" fmla="*/ 0 w 5833097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3097" h="6858001">
                <a:moveTo>
                  <a:pt x="0" y="0"/>
                </a:moveTo>
                <a:lnTo>
                  <a:pt x="4859591" y="0"/>
                </a:lnTo>
                <a:lnTo>
                  <a:pt x="5833097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Icon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Insert Picture</a:t>
            </a:r>
          </a:p>
        </p:txBody>
      </p:sp>
      <p:sp>
        <p:nvSpPr>
          <p:cNvPr id="6" name="Parallelogram 18">
            <a:extLst>
              <a:ext uri="{FF2B5EF4-FFF2-40B4-BE49-F238E27FC236}">
                <a16:creationId xmlns:a16="http://schemas.microsoft.com/office/drawing/2014/main" id="{9FFBD6C8-4D4D-913A-5304-D2C6CF4566ED}"/>
              </a:ext>
            </a:extLst>
          </p:cNvPr>
          <p:cNvSpPr/>
          <p:nvPr userDrawn="1"/>
        </p:nvSpPr>
        <p:spPr>
          <a:xfrm flipH="1">
            <a:off x="5015880" y="1401646"/>
            <a:ext cx="2706820" cy="577762"/>
          </a:xfrm>
          <a:custGeom>
            <a:avLst/>
            <a:gdLst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276364 w 3456384"/>
              <a:gd name="connsiteY3" fmla="*/ 720080 h 720080"/>
              <a:gd name="connsiteX4" fmla="*/ 0 w 3456384"/>
              <a:gd name="connsiteY4" fmla="*/ 720080 h 720080"/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338995 w 3456384"/>
              <a:gd name="connsiteY3" fmla="*/ 720080 h 720080"/>
              <a:gd name="connsiteX4" fmla="*/ 0 w 345638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76365 w 3393754"/>
              <a:gd name="connsiteY3" fmla="*/ 720080 h 720080"/>
              <a:gd name="connsiteX4" fmla="*/ 0 w 339375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88891 w 3393754"/>
              <a:gd name="connsiteY3" fmla="*/ 695028 h 720080"/>
              <a:gd name="connsiteX4" fmla="*/ 0 w 3393754"/>
              <a:gd name="connsiteY4" fmla="*/ 720080 h 720080"/>
              <a:gd name="connsiteX0" fmla="*/ 0 w 3393754"/>
              <a:gd name="connsiteY0" fmla="*/ 720080 h 725081"/>
              <a:gd name="connsiteX1" fmla="*/ 117390 w 3393754"/>
              <a:gd name="connsiteY1" fmla="*/ 0 h 725081"/>
              <a:gd name="connsiteX2" fmla="*/ 3393754 w 3393754"/>
              <a:gd name="connsiteY2" fmla="*/ 0 h 725081"/>
              <a:gd name="connsiteX3" fmla="*/ 3288892 w 3393754"/>
              <a:gd name="connsiteY3" fmla="*/ 725081 h 725081"/>
              <a:gd name="connsiteX4" fmla="*/ 0 w 3393754"/>
              <a:gd name="connsiteY4" fmla="*/ 720080 h 72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754" h="725081">
                <a:moveTo>
                  <a:pt x="0" y="720080"/>
                </a:moveTo>
                <a:lnTo>
                  <a:pt x="117390" y="0"/>
                </a:lnTo>
                <a:lnTo>
                  <a:pt x="3393754" y="0"/>
                </a:lnTo>
                <a:lnTo>
                  <a:pt x="3288892" y="725081"/>
                </a:lnTo>
                <a:lnTo>
                  <a:pt x="0" y="72008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F3B095-C6DC-190A-7243-6BB16E695779}"/>
              </a:ext>
            </a:extLst>
          </p:cNvPr>
          <p:cNvCxnSpPr/>
          <p:nvPr userDrawn="1"/>
        </p:nvCxnSpPr>
        <p:spPr>
          <a:xfrm>
            <a:off x="5115184" y="2123423"/>
            <a:ext cx="3960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18">
            <a:extLst>
              <a:ext uri="{FF2B5EF4-FFF2-40B4-BE49-F238E27FC236}">
                <a16:creationId xmlns:a16="http://schemas.microsoft.com/office/drawing/2014/main" id="{EF897536-CAD0-BC6E-9322-91D7F98253BD}"/>
              </a:ext>
            </a:extLst>
          </p:cNvPr>
          <p:cNvSpPr/>
          <p:nvPr userDrawn="1"/>
        </p:nvSpPr>
        <p:spPr>
          <a:xfrm flipH="1">
            <a:off x="5202420" y="2707223"/>
            <a:ext cx="2706820" cy="577762"/>
          </a:xfrm>
          <a:custGeom>
            <a:avLst/>
            <a:gdLst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276364 w 3456384"/>
              <a:gd name="connsiteY3" fmla="*/ 720080 h 720080"/>
              <a:gd name="connsiteX4" fmla="*/ 0 w 3456384"/>
              <a:gd name="connsiteY4" fmla="*/ 720080 h 720080"/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338995 w 3456384"/>
              <a:gd name="connsiteY3" fmla="*/ 720080 h 720080"/>
              <a:gd name="connsiteX4" fmla="*/ 0 w 345638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76365 w 3393754"/>
              <a:gd name="connsiteY3" fmla="*/ 720080 h 720080"/>
              <a:gd name="connsiteX4" fmla="*/ 0 w 339375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88891 w 3393754"/>
              <a:gd name="connsiteY3" fmla="*/ 695028 h 720080"/>
              <a:gd name="connsiteX4" fmla="*/ 0 w 3393754"/>
              <a:gd name="connsiteY4" fmla="*/ 720080 h 720080"/>
              <a:gd name="connsiteX0" fmla="*/ 0 w 3393754"/>
              <a:gd name="connsiteY0" fmla="*/ 720080 h 725081"/>
              <a:gd name="connsiteX1" fmla="*/ 117390 w 3393754"/>
              <a:gd name="connsiteY1" fmla="*/ 0 h 725081"/>
              <a:gd name="connsiteX2" fmla="*/ 3393754 w 3393754"/>
              <a:gd name="connsiteY2" fmla="*/ 0 h 725081"/>
              <a:gd name="connsiteX3" fmla="*/ 3288892 w 3393754"/>
              <a:gd name="connsiteY3" fmla="*/ 725081 h 725081"/>
              <a:gd name="connsiteX4" fmla="*/ 0 w 3393754"/>
              <a:gd name="connsiteY4" fmla="*/ 720080 h 72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754" h="725081">
                <a:moveTo>
                  <a:pt x="0" y="720080"/>
                </a:moveTo>
                <a:lnTo>
                  <a:pt x="117390" y="0"/>
                </a:lnTo>
                <a:lnTo>
                  <a:pt x="3393754" y="0"/>
                </a:lnTo>
                <a:lnTo>
                  <a:pt x="3288892" y="725081"/>
                </a:lnTo>
                <a:lnTo>
                  <a:pt x="0" y="72008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E01C56-9612-54EB-14BF-7325A2C571DE}"/>
              </a:ext>
            </a:extLst>
          </p:cNvPr>
          <p:cNvCxnSpPr/>
          <p:nvPr userDrawn="1"/>
        </p:nvCxnSpPr>
        <p:spPr>
          <a:xfrm>
            <a:off x="5301724" y="3429000"/>
            <a:ext cx="3960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rallelogram 18">
            <a:extLst>
              <a:ext uri="{FF2B5EF4-FFF2-40B4-BE49-F238E27FC236}">
                <a16:creationId xmlns:a16="http://schemas.microsoft.com/office/drawing/2014/main" id="{2337C5FD-E36C-56E0-A282-BF0388DC9838}"/>
              </a:ext>
            </a:extLst>
          </p:cNvPr>
          <p:cNvSpPr/>
          <p:nvPr userDrawn="1"/>
        </p:nvSpPr>
        <p:spPr>
          <a:xfrm flipH="1">
            <a:off x="5377688" y="4003367"/>
            <a:ext cx="2706820" cy="577762"/>
          </a:xfrm>
          <a:custGeom>
            <a:avLst/>
            <a:gdLst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276364 w 3456384"/>
              <a:gd name="connsiteY3" fmla="*/ 720080 h 720080"/>
              <a:gd name="connsiteX4" fmla="*/ 0 w 3456384"/>
              <a:gd name="connsiteY4" fmla="*/ 720080 h 720080"/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338995 w 3456384"/>
              <a:gd name="connsiteY3" fmla="*/ 720080 h 720080"/>
              <a:gd name="connsiteX4" fmla="*/ 0 w 345638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76365 w 3393754"/>
              <a:gd name="connsiteY3" fmla="*/ 720080 h 720080"/>
              <a:gd name="connsiteX4" fmla="*/ 0 w 339375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88891 w 3393754"/>
              <a:gd name="connsiteY3" fmla="*/ 695028 h 720080"/>
              <a:gd name="connsiteX4" fmla="*/ 0 w 3393754"/>
              <a:gd name="connsiteY4" fmla="*/ 720080 h 720080"/>
              <a:gd name="connsiteX0" fmla="*/ 0 w 3393754"/>
              <a:gd name="connsiteY0" fmla="*/ 720080 h 725081"/>
              <a:gd name="connsiteX1" fmla="*/ 117390 w 3393754"/>
              <a:gd name="connsiteY1" fmla="*/ 0 h 725081"/>
              <a:gd name="connsiteX2" fmla="*/ 3393754 w 3393754"/>
              <a:gd name="connsiteY2" fmla="*/ 0 h 725081"/>
              <a:gd name="connsiteX3" fmla="*/ 3288892 w 3393754"/>
              <a:gd name="connsiteY3" fmla="*/ 725081 h 725081"/>
              <a:gd name="connsiteX4" fmla="*/ 0 w 3393754"/>
              <a:gd name="connsiteY4" fmla="*/ 720080 h 72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754" h="725081">
                <a:moveTo>
                  <a:pt x="0" y="720080"/>
                </a:moveTo>
                <a:lnTo>
                  <a:pt x="117390" y="0"/>
                </a:lnTo>
                <a:lnTo>
                  <a:pt x="3393754" y="0"/>
                </a:lnTo>
                <a:lnTo>
                  <a:pt x="3288892" y="725081"/>
                </a:lnTo>
                <a:lnTo>
                  <a:pt x="0" y="72008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2B370D-BE92-E52E-B5A0-7196BF3833D9}"/>
              </a:ext>
            </a:extLst>
          </p:cNvPr>
          <p:cNvCxnSpPr/>
          <p:nvPr userDrawn="1"/>
        </p:nvCxnSpPr>
        <p:spPr>
          <a:xfrm>
            <a:off x="5476992" y="4725144"/>
            <a:ext cx="3960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2E1E813-02C2-198D-8A84-D046AC3ECB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1904" y="284345"/>
            <a:ext cx="6408712" cy="6963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lvl="0"/>
            <a:r>
              <a:rPr lang="en-ID" dirty="0"/>
              <a:t>PUT TITLE HERE</a:t>
            </a:r>
            <a:endParaRPr lang="id-ID" dirty="0"/>
          </a:p>
        </p:txBody>
      </p:sp>
      <p:sp>
        <p:nvSpPr>
          <p:cNvPr id="15" name="Parallelogram 18">
            <a:extLst>
              <a:ext uri="{FF2B5EF4-FFF2-40B4-BE49-F238E27FC236}">
                <a16:creationId xmlns:a16="http://schemas.microsoft.com/office/drawing/2014/main" id="{88A2792F-08FD-25B7-11AE-C5F6EBD1EFBB}"/>
              </a:ext>
            </a:extLst>
          </p:cNvPr>
          <p:cNvSpPr/>
          <p:nvPr userDrawn="1"/>
        </p:nvSpPr>
        <p:spPr>
          <a:xfrm flipH="1">
            <a:off x="5015880" y="1401646"/>
            <a:ext cx="2592288" cy="577762"/>
          </a:xfrm>
          <a:custGeom>
            <a:avLst/>
            <a:gdLst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276364 w 3456384"/>
              <a:gd name="connsiteY3" fmla="*/ 720080 h 720080"/>
              <a:gd name="connsiteX4" fmla="*/ 0 w 3456384"/>
              <a:gd name="connsiteY4" fmla="*/ 720080 h 720080"/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338995 w 3456384"/>
              <a:gd name="connsiteY3" fmla="*/ 720080 h 720080"/>
              <a:gd name="connsiteX4" fmla="*/ 0 w 345638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76365 w 3393754"/>
              <a:gd name="connsiteY3" fmla="*/ 720080 h 720080"/>
              <a:gd name="connsiteX4" fmla="*/ 0 w 339375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88891 w 3393754"/>
              <a:gd name="connsiteY3" fmla="*/ 695028 h 720080"/>
              <a:gd name="connsiteX4" fmla="*/ 0 w 3393754"/>
              <a:gd name="connsiteY4" fmla="*/ 720080 h 720080"/>
              <a:gd name="connsiteX0" fmla="*/ 0 w 3393754"/>
              <a:gd name="connsiteY0" fmla="*/ 720080 h 725081"/>
              <a:gd name="connsiteX1" fmla="*/ 117390 w 3393754"/>
              <a:gd name="connsiteY1" fmla="*/ 0 h 725081"/>
              <a:gd name="connsiteX2" fmla="*/ 3393754 w 3393754"/>
              <a:gd name="connsiteY2" fmla="*/ 0 h 725081"/>
              <a:gd name="connsiteX3" fmla="*/ 3288892 w 3393754"/>
              <a:gd name="connsiteY3" fmla="*/ 725081 h 725081"/>
              <a:gd name="connsiteX4" fmla="*/ 0 w 3393754"/>
              <a:gd name="connsiteY4" fmla="*/ 720080 h 72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754" h="725081">
                <a:moveTo>
                  <a:pt x="0" y="720080"/>
                </a:moveTo>
                <a:lnTo>
                  <a:pt x="117390" y="0"/>
                </a:lnTo>
                <a:lnTo>
                  <a:pt x="3393754" y="0"/>
                </a:lnTo>
                <a:lnTo>
                  <a:pt x="3288892" y="725081"/>
                </a:lnTo>
                <a:lnTo>
                  <a:pt x="0" y="720080"/>
                </a:lnTo>
                <a:close/>
              </a:path>
            </a:pathLst>
          </a:custGeom>
          <a:solidFill>
            <a:srgbClr val="B40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D1112B"/>
              </a:solidFill>
            </a:endParaRPr>
          </a:p>
        </p:txBody>
      </p:sp>
      <p:sp>
        <p:nvSpPr>
          <p:cNvPr id="16" name="Parallelogram 18">
            <a:extLst>
              <a:ext uri="{FF2B5EF4-FFF2-40B4-BE49-F238E27FC236}">
                <a16:creationId xmlns:a16="http://schemas.microsoft.com/office/drawing/2014/main" id="{CB59DDD6-3E11-B17A-FF01-0DB8A3E0E084}"/>
              </a:ext>
            </a:extLst>
          </p:cNvPr>
          <p:cNvSpPr/>
          <p:nvPr userDrawn="1"/>
        </p:nvSpPr>
        <p:spPr>
          <a:xfrm flipH="1">
            <a:off x="5202420" y="2707223"/>
            <a:ext cx="2592288" cy="577762"/>
          </a:xfrm>
          <a:custGeom>
            <a:avLst/>
            <a:gdLst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276364 w 3456384"/>
              <a:gd name="connsiteY3" fmla="*/ 720080 h 720080"/>
              <a:gd name="connsiteX4" fmla="*/ 0 w 3456384"/>
              <a:gd name="connsiteY4" fmla="*/ 720080 h 720080"/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338995 w 3456384"/>
              <a:gd name="connsiteY3" fmla="*/ 720080 h 720080"/>
              <a:gd name="connsiteX4" fmla="*/ 0 w 345638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76365 w 3393754"/>
              <a:gd name="connsiteY3" fmla="*/ 720080 h 720080"/>
              <a:gd name="connsiteX4" fmla="*/ 0 w 339375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88891 w 3393754"/>
              <a:gd name="connsiteY3" fmla="*/ 695028 h 720080"/>
              <a:gd name="connsiteX4" fmla="*/ 0 w 3393754"/>
              <a:gd name="connsiteY4" fmla="*/ 720080 h 720080"/>
              <a:gd name="connsiteX0" fmla="*/ 0 w 3393754"/>
              <a:gd name="connsiteY0" fmla="*/ 720080 h 725081"/>
              <a:gd name="connsiteX1" fmla="*/ 117390 w 3393754"/>
              <a:gd name="connsiteY1" fmla="*/ 0 h 725081"/>
              <a:gd name="connsiteX2" fmla="*/ 3393754 w 3393754"/>
              <a:gd name="connsiteY2" fmla="*/ 0 h 725081"/>
              <a:gd name="connsiteX3" fmla="*/ 3288892 w 3393754"/>
              <a:gd name="connsiteY3" fmla="*/ 725081 h 725081"/>
              <a:gd name="connsiteX4" fmla="*/ 0 w 3393754"/>
              <a:gd name="connsiteY4" fmla="*/ 720080 h 72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754" h="725081">
                <a:moveTo>
                  <a:pt x="0" y="720080"/>
                </a:moveTo>
                <a:lnTo>
                  <a:pt x="117390" y="0"/>
                </a:lnTo>
                <a:lnTo>
                  <a:pt x="3393754" y="0"/>
                </a:lnTo>
                <a:lnTo>
                  <a:pt x="3288892" y="725081"/>
                </a:lnTo>
                <a:lnTo>
                  <a:pt x="0" y="720080"/>
                </a:lnTo>
                <a:close/>
              </a:path>
            </a:pathLst>
          </a:custGeom>
          <a:solidFill>
            <a:srgbClr val="B40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D1112B"/>
              </a:solidFill>
            </a:endParaRPr>
          </a:p>
        </p:txBody>
      </p:sp>
      <p:sp>
        <p:nvSpPr>
          <p:cNvPr id="17" name="Parallelogram 18">
            <a:extLst>
              <a:ext uri="{FF2B5EF4-FFF2-40B4-BE49-F238E27FC236}">
                <a16:creationId xmlns:a16="http://schemas.microsoft.com/office/drawing/2014/main" id="{C8973598-EC0A-A6EF-5C58-9BFC1F9ABA8C}"/>
              </a:ext>
            </a:extLst>
          </p:cNvPr>
          <p:cNvSpPr/>
          <p:nvPr userDrawn="1"/>
        </p:nvSpPr>
        <p:spPr>
          <a:xfrm flipH="1">
            <a:off x="5377688" y="4003367"/>
            <a:ext cx="2592288" cy="577762"/>
          </a:xfrm>
          <a:custGeom>
            <a:avLst/>
            <a:gdLst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276364 w 3456384"/>
              <a:gd name="connsiteY3" fmla="*/ 720080 h 720080"/>
              <a:gd name="connsiteX4" fmla="*/ 0 w 3456384"/>
              <a:gd name="connsiteY4" fmla="*/ 720080 h 720080"/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338995 w 3456384"/>
              <a:gd name="connsiteY3" fmla="*/ 720080 h 720080"/>
              <a:gd name="connsiteX4" fmla="*/ 0 w 345638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76365 w 3393754"/>
              <a:gd name="connsiteY3" fmla="*/ 720080 h 720080"/>
              <a:gd name="connsiteX4" fmla="*/ 0 w 339375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88891 w 3393754"/>
              <a:gd name="connsiteY3" fmla="*/ 695028 h 720080"/>
              <a:gd name="connsiteX4" fmla="*/ 0 w 3393754"/>
              <a:gd name="connsiteY4" fmla="*/ 720080 h 720080"/>
              <a:gd name="connsiteX0" fmla="*/ 0 w 3393754"/>
              <a:gd name="connsiteY0" fmla="*/ 720080 h 725081"/>
              <a:gd name="connsiteX1" fmla="*/ 117390 w 3393754"/>
              <a:gd name="connsiteY1" fmla="*/ 0 h 725081"/>
              <a:gd name="connsiteX2" fmla="*/ 3393754 w 3393754"/>
              <a:gd name="connsiteY2" fmla="*/ 0 h 725081"/>
              <a:gd name="connsiteX3" fmla="*/ 3288892 w 3393754"/>
              <a:gd name="connsiteY3" fmla="*/ 725081 h 725081"/>
              <a:gd name="connsiteX4" fmla="*/ 0 w 3393754"/>
              <a:gd name="connsiteY4" fmla="*/ 720080 h 72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754" h="725081">
                <a:moveTo>
                  <a:pt x="0" y="720080"/>
                </a:moveTo>
                <a:lnTo>
                  <a:pt x="117390" y="0"/>
                </a:lnTo>
                <a:lnTo>
                  <a:pt x="3393754" y="0"/>
                </a:lnTo>
                <a:lnTo>
                  <a:pt x="3288892" y="725081"/>
                </a:lnTo>
                <a:lnTo>
                  <a:pt x="0" y="720080"/>
                </a:lnTo>
                <a:close/>
              </a:path>
            </a:pathLst>
          </a:custGeom>
          <a:solidFill>
            <a:srgbClr val="B40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D1112B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1871BDC-88A6-E00E-487A-1DDC24237C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6152" y="1500267"/>
            <a:ext cx="1946275" cy="386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id-ID" dirty="0"/>
              <a:t>Information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9AEA321-1969-68FF-818E-85BAE0E358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82692" y="2805843"/>
            <a:ext cx="1946275" cy="386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id-ID" dirty="0"/>
              <a:t>Information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F1B8820-CFD6-A791-F42E-1C64EED7CD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01594" y="4101986"/>
            <a:ext cx="1946275" cy="386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id-ID" dirty="0"/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3853209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6F07F4C1-11E3-E222-CE00-F9FD3241CE86}"/>
              </a:ext>
            </a:extLst>
          </p:cNvPr>
          <p:cNvSpPr/>
          <p:nvPr userDrawn="1"/>
        </p:nvSpPr>
        <p:spPr>
          <a:xfrm>
            <a:off x="9498755" y="1061779"/>
            <a:ext cx="2693245" cy="435074"/>
          </a:xfrm>
          <a:custGeom>
            <a:avLst/>
            <a:gdLst>
              <a:gd name="connsiteX0" fmla="*/ 108769 w 2693245"/>
              <a:gd name="connsiteY0" fmla="*/ 0 h 435074"/>
              <a:gd name="connsiteX1" fmla="*/ 2693245 w 2693245"/>
              <a:gd name="connsiteY1" fmla="*/ 0 h 435074"/>
              <a:gd name="connsiteX2" fmla="*/ 2693245 w 2693245"/>
              <a:gd name="connsiteY2" fmla="*/ 435074 h 435074"/>
              <a:gd name="connsiteX3" fmla="*/ 0 w 2693245"/>
              <a:gd name="connsiteY3" fmla="*/ 435074 h 435074"/>
              <a:gd name="connsiteX4" fmla="*/ 108769 w 2693245"/>
              <a:gd name="connsiteY4" fmla="*/ 0 h 43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3245" h="435074">
                <a:moveTo>
                  <a:pt x="108769" y="0"/>
                </a:moveTo>
                <a:lnTo>
                  <a:pt x="2693245" y="0"/>
                </a:lnTo>
                <a:lnTo>
                  <a:pt x="2693245" y="435074"/>
                </a:lnTo>
                <a:lnTo>
                  <a:pt x="0" y="435074"/>
                </a:lnTo>
                <a:lnTo>
                  <a:pt x="108769" y="0"/>
                </a:lnTo>
                <a:close/>
              </a:path>
            </a:pathLst>
          </a:custGeom>
          <a:solidFill>
            <a:srgbClr val="B40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0AA0DE-21DA-5DF0-518E-FA3D19690DC5}"/>
              </a:ext>
            </a:extLst>
          </p:cNvPr>
          <p:cNvSpPr/>
          <p:nvPr userDrawn="1"/>
        </p:nvSpPr>
        <p:spPr>
          <a:xfrm>
            <a:off x="443464" y="1053381"/>
            <a:ext cx="5184576" cy="4607867"/>
          </a:xfrm>
          <a:prstGeom prst="rect">
            <a:avLst/>
          </a:prstGeom>
          <a:noFill/>
          <a:ln>
            <a:solidFill>
              <a:srgbClr val="B40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0421E56A-748C-C5E4-74DF-BC29FDB9FC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0402" y="1186524"/>
            <a:ext cx="4907868" cy="4320480"/>
          </a:xfrm>
          <a:custGeom>
            <a:avLst/>
            <a:gdLst>
              <a:gd name="connsiteX0" fmla="*/ 0 w 4907868"/>
              <a:gd name="connsiteY0" fmla="*/ 0 h 4320480"/>
              <a:gd name="connsiteX1" fmla="*/ 4907868 w 4907868"/>
              <a:gd name="connsiteY1" fmla="*/ 0 h 4320480"/>
              <a:gd name="connsiteX2" fmla="*/ 4907868 w 4907868"/>
              <a:gd name="connsiteY2" fmla="*/ 4320480 h 4320480"/>
              <a:gd name="connsiteX3" fmla="*/ 0 w 4907868"/>
              <a:gd name="connsiteY3" fmla="*/ 4320480 h 43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7868" h="4320480">
                <a:moveTo>
                  <a:pt x="0" y="0"/>
                </a:moveTo>
                <a:lnTo>
                  <a:pt x="4907868" y="0"/>
                </a:lnTo>
                <a:lnTo>
                  <a:pt x="4907868" y="4320480"/>
                </a:lnTo>
                <a:lnTo>
                  <a:pt x="0" y="43204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Icon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Insert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9D1A22-ACC8-1538-DB51-17CE40026A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1904" y="284345"/>
            <a:ext cx="6408712" cy="6963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4000" b="1" i="0">
                <a:solidFill>
                  <a:schemeClr val="tx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lvl="0"/>
            <a:r>
              <a:rPr lang="en-ID"/>
              <a:t>PLACE </a:t>
            </a:r>
            <a:r>
              <a:rPr lang="en-ID" dirty="0"/>
              <a:t>TITLE HERE</a:t>
            </a:r>
            <a:endParaRPr lang="id-ID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8ED18C3-39A2-92FC-9EAD-CBB2B62731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75323" y="1088357"/>
            <a:ext cx="1946275" cy="386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 b="1" i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id-ID" dirty="0" err="1"/>
              <a:t>Subtitle</a:t>
            </a:r>
            <a:r>
              <a:rPr lang="id-ID" dirty="0"/>
              <a:t>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B84EAA2-BE3D-8F2A-737B-B321FE0E4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54978" y="2134315"/>
            <a:ext cx="5804229" cy="386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 b="1" i="0">
                <a:solidFill>
                  <a:schemeClr val="bg1">
                    <a:lumMod val="5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id-ID" dirty="0" err="1"/>
              <a:t>Information</a:t>
            </a:r>
            <a:r>
              <a:rPr lang="id-ID" dirty="0"/>
              <a:t>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9F71485-FA1C-44D7-82C4-114A62ECC6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54977" y="2628143"/>
            <a:ext cx="5804230" cy="23624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4152953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BA64070-9E32-EB8A-9FF1-CCAD4C411B7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798749" y="4093321"/>
            <a:ext cx="6965397" cy="20034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8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552E5B2-1CA8-A7BE-8BF4-912BCC07A0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6852" y="1129170"/>
            <a:ext cx="8617294" cy="249861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400" b="1" i="0">
                <a:solidFill>
                  <a:srgbClr val="B40E24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59930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41000">
              <a:schemeClr val="accent1">
                <a:lumMod val="5000"/>
                <a:lumOff val="95000"/>
              </a:schemeClr>
            </a:gs>
            <a:gs pos="100000">
              <a:schemeClr val="bg2">
                <a:alpha val="62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65AA5-9F65-4BEB-E012-1348E08BC138}"/>
              </a:ext>
            </a:extLst>
          </p:cNvPr>
          <p:cNvSpPr txBox="1">
            <a:spLocks/>
          </p:cNvSpPr>
          <p:nvPr userDrawn="1"/>
        </p:nvSpPr>
        <p:spPr>
          <a:xfrm>
            <a:off x="1650829" y="981905"/>
            <a:ext cx="6897890" cy="263273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algn="l"/>
            <a:r>
              <a:rPr lang="en-US" dirty="0">
                <a:solidFill>
                  <a:srgbClr val="B40E24"/>
                </a:solidFill>
              </a:rPr>
              <a:t>Click to Edit Title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53CF0DF-6F9A-35C2-5858-9D5AFEE0390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50829" y="4093321"/>
            <a:ext cx="6897890" cy="20034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9791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1CD1986-93EF-8EAD-933C-315177B5B5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3175851"/>
            <a:ext cx="12191999" cy="23624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4156C4-20F2-A292-DFAF-2B89B636A8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7975"/>
            <a:ext cx="12192000" cy="28686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>
                <a:solidFill>
                  <a:srgbClr val="B40E24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  <a:lvl2pPr marL="457200" indent="0">
              <a:buNone/>
              <a:defRPr sz="4400" b="1" i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2pPr>
            <a:lvl3pPr marL="914400" indent="0">
              <a:buNone/>
              <a:defRPr sz="4400" b="1" i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3pPr>
            <a:lvl4pPr marL="1371600" indent="0">
              <a:buNone/>
              <a:defRPr sz="4400" b="1" i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4pPr>
            <a:lvl5pPr marL="1828800" indent="0">
              <a:buNone/>
              <a:defRPr sz="4400" b="1" i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3629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EACF1-5B9F-2585-A31A-980A0B7A6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512" y="1232210"/>
            <a:ext cx="6927570" cy="2023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1" i="0">
                <a:solidFill>
                  <a:srgbClr val="B40E24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245ED5-AC76-9D44-9087-6189AA2853A9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7986342" y="546410"/>
            <a:ext cx="3598146" cy="507153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7A954-D0A2-FD12-9263-5051B1703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7513" y="3255462"/>
            <a:ext cx="6927570" cy="23624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48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E364F-E406-0AB0-CFD1-148DDF2E0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</p:spPr>
        <p:txBody>
          <a:bodyPr/>
          <a:lstStyle>
            <a:lvl1pPr algn="ctr">
              <a:defRPr b="1" i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957E3-6334-693F-F41E-5BE6E3281B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1" i="0">
                <a:solidFill>
                  <a:srgbClr val="B40E24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6C8EF-BC0E-A0C6-0536-38B60719AD3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B5D4-0493-C81F-3249-50614164836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1" i="0">
                <a:solidFill>
                  <a:srgbClr val="C00000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4B97287-ABAA-7F59-A2D0-4633A800FCC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57245D4-3DAD-5113-6B1D-9259E29A47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1" i="0">
                <a:solidFill>
                  <a:srgbClr val="B40E24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D330871-EC49-18C5-4491-D1BD13E26660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30730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>
            <a:extLst>
              <a:ext uri="{FF2B5EF4-FFF2-40B4-BE49-F238E27FC236}">
                <a16:creationId xmlns:a16="http://schemas.microsoft.com/office/drawing/2014/main" id="{B6B401CD-852D-D8AC-6F22-95944FE6E9C0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72887" y="-9939"/>
            <a:ext cx="6263217" cy="6062870"/>
          </a:xfrm>
          <a:custGeom>
            <a:avLst/>
            <a:gdLst>
              <a:gd name="T0" fmla="*/ 2959 w 2959"/>
              <a:gd name="T1" fmla="*/ 3236 h 3236"/>
              <a:gd name="T2" fmla="*/ 0 w 2959"/>
              <a:gd name="T3" fmla="*/ 3236 h 3236"/>
              <a:gd name="T4" fmla="*/ 0 w 2959"/>
              <a:gd name="T5" fmla="*/ 0 h 3236"/>
              <a:gd name="T6" fmla="*/ 1714 w 2959"/>
              <a:gd name="T7" fmla="*/ 0 h 3236"/>
              <a:gd name="T8" fmla="*/ 2959 w 2959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9" h="3236">
                <a:moveTo>
                  <a:pt x="2959" y="3236"/>
                </a:moveTo>
                <a:lnTo>
                  <a:pt x="0" y="3236"/>
                </a:lnTo>
                <a:lnTo>
                  <a:pt x="0" y="0"/>
                </a:lnTo>
                <a:lnTo>
                  <a:pt x="1714" y="0"/>
                </a:lnTo>
                <a:lnTo>
                  <a:pt x="2959" y="3236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27000">
                <a:schemeClr val="accent3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3200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EF6E8F03-4347-125F-158F-6AD3021275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77232" y="200292"/>
            <a:ext cx="5356225" cy="6963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lvl="0"/>
            <a:r>
              <a:rPr lang="en-ID" dirty="0"/>
              <a:t>Title Here</a:t>
            </a:r>
            <a:endParaRPr lang="id-ID" dirty="0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BC9D4A41-78C8-F076-3AEE-10A92771423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4326" y="1556792"/>
            <a:ext cx="7783922" cy="4175753"/>
          </a:xfrm>
          <a:custGeom>
            <a:avLst/>
            <a:gdLst>
              <a:gd name="connsiteX0" fmla="*/ 0 w 4464495"/>
              <a:gd name="connsiteY0" fmla="*/ 0 h 3888432"/>
              <a:gd name="connsiteX1" fmla="*/ 4464495 w 4464495"/>
              <a:gd name="connsiteY1" fmla="*/ 0 h 3888432"/>
              <a:gd name="connsiteX2" fmla="*/ 4464495 w 4464495"/>
              <a:gd name="connsiteY2" fmla="*/ 3888432 h 3888432"/>
              <a:gd name="connsiteX3" fmla="*/ 0 w 4464495"/>
              <a:gd name="connsiteY3" fmla="*/ 3888432 h 388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4495" h="3888432">
                <a:moveTo>
                  <a:pt x="0" y="0"/>
                </a:moveTo>
                <a:lnTo>
                  <a:pt x="4464495" y="0"/>
                </a:lnTo>
                <a:lnTo>
                  <a:pt x="4464495" y="3888432"/>
                </a:lnTo>
                <a:lnTo>
                  <a:pt x="0" y="388843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Icon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Insert Picture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8E522C1-75B3-B3F1-1E1B-6C9C18E93E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88288" y="2193123"/>
            <a:ext cx="2949044" cy="4350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 b="1" i="0" baseline="0">
                <a:solidFill>
                  <a:srgbClr val="C00000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lvl="0"/>
            <a:r>
              <a:rPr lang="id-ID" dirty="0" err="1"/>
              <a:t>Information</a:t>
            </a:r>
            <a:endParaRPr lang="id-ID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5EC0F69-52B6-02CC-1817-A0D73F0D19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4412" y="2628197"/>
            <a:ext cx="2949045" cy="1952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id-ID" dirty="0"/>
              <a:t>Body text</a:t>
            </a:r>
          </a:p>
          <a:p>
            <a:pPr lvl="0"/>
            <a:endParaRPr lang="id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38B955-C588-4A9C-4053-A1894CDEF719}"/>
              </a:ext>
            </a:extLst>
          </p:cNvPr>
          <p:cNvSpPr/>
          <p:nvPr userDrawn="1"/>
        </p:nvSpPr>
        <p:spPr>
          <a:xfrm>
            <a:off x="398694" y="1412776"/>
            <a:ext cx="6408712" cy="44644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152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D20770DF-5F49-537C-F12D-0781D87354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2602" y="-1"/>
            <a:ext cx="5833097" cy="6857995"/>
          </a:xfrm>
          <a:custGeom>
            <a:avLst/>
            <a:gdLst>
              <a:gd name="connsiteX0" fmla="*/ 0 w 5833097"/>
              <a:gd name="connsiteY0" fmla="*/ 0 h 6858001"/>
              <a:gd name="connsiteX1" fmla="*/ 4859591 w 5833097"/>
              <a:gd name="connsiteY1" fmla="*/ 0 h 6858001"/>
              <a:gd name="connsiteX2" fmla="*/ 5833097 w 5833097"/>
              <a:gd name="connsiteY2" fmla="*/ 6858001 h 6858001"/>
              <a:gd name="connsiteX3" fmla="*/ 0 w 5833097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3097" h="6858001">
                <a:moveTo>
                  <a:pt x="0" y="0"/>
                </a:moveTo>
                <a:lnTo>
                  <a:pt x="4859591" y="0"/>
                </a:lnTo>
                <a:lnTo>
                  <a:pt x="5833097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Icon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Insert Picture</a:t>
            </a:r>
          </a:p>
        </p:txBody>
      </p:sp>
      <p:sp>
        <p:nvSpPr>
          <p:cNvPr id="6" name="Parallelogram 18">
            <a:extLst>
              <a:ext uri="{FF2B5EF4-FFF2-40B4-BE49-F238E27FC236}">
                <a16:creationId xmlns:a16="http://schemas.microsoft.com/office/drawing/2014/main" id="{9FFBD6C8-4D4D-913A-5304-D2C6CF4566ED}"/>
              </a:ext>
            </a:extLst>
          </p:cNvPr>
          <p:cNvSpPr/>
          <p:nvPr userDrawn="1"/>
        </p:nvSpPr>
        <p:spPr>
          <a:xfrm flipH="1">
            <a:off x="5015880" y="1401646"/>
            <a:ext cx="2706820" cy="577762"/>
          </a:xfrm>
          <a:custGeom>
            <a:avLst/>
            <a:gdLst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276364 w 3456384"/>
              <a:gd name="connsiteY3" fmla="*/ 720080 h 720080"/>
              <a:gd name="connsiteX4" fmla="*/ 0 w 3456384"/>
              <a:gd name="connsiteY4" fmla="*/ 720080 h 720080"/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338995 w 3456384"/>
              <a:gd name="connsiteY3" fmla="*/ 720080 h 720080"/>
              <a:gd name="connsiteX4" fmla="*/ 0 w 345638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76365 w 3393754"/>
              <a:gd name="connsiteY3" fmla="*/ 720080 h 720080"/>
              <a:gd name="connsiteX4" fmla="*/ 0 w 339375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88891 w 3393754"/>
              <a:gd name="connsiteY3" fmla="*/ 695028 h 720080"/>
              <a:gd name="connsiteX4" fmla="*/ 0 w 3393754"/>
              <a:gd name="connsiteY4" fmla="*/ 720080 h 720080"/>
              <a:gd name="connsiteX0" fmla="*/ 0 w 3393754"/>
              <a:gd name="connsiteY0" fmla="*/ 720080 h 725081"/>
              <a:gd name="connsiteX1" fmla="*/ 117390 w 3393754"/>
              <a:gd name="connsiteY1" fmla="*/ 0 h 725081"/>
              <a:gd name="connsiteX2" fmla="*/ 3393754 w 3393754"/>
              <a:gd name="connsiteY2" fmla="*/ 0 h 725081"/>
              <a:gd name="connsiteX3" fmla="*/ 3288892 w 3393754"/>
              <a:gd name="connsiteY3" fmla="*/ 725081 h 725081"/>
              <a:gd name="connsiteX4" fmla="*/ 0 w 3393754"/>
              <a:gd name="connsiteY4" fmla="*/ 720080 h 72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754" h="725081">
                <a:moveTo>
                  <a:pt x="0" y="720080"/>
                </a:moveTo>
                <a:lnTo>
                  <a:pt x="117390" y="0"/>
                </a:lnTo>
                <a:lnTo>
                  <a:pt x="3393754" y="0"/>
                </a:lnTo>
                <a:lnTo>
                  <a:pt x="3288892" y="725081"/>
                </a:lnTo>
                <a:lnTo>
                  <a:pt x="0" y="72008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F3B095-C6DC-190A-7243-6BB16E695779}"/>
              </a:ext>
            </a:extLst>
          </p:cNvPr>
          <p:cNvCxnSpPr/>
          <p:nvPr userDrawn="1"/>
        </p:nvCxnSpPr>
        <p:spPr>
          <a:xfrm>
            <a:off x="5115184" y="2123423"/>
            <a:ext cx="3960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18">
            <a:extLst>
              <a:ext uri="{FF2B5EF4-FFF2-40B4-BE49-F238E27FC236}">
                <a16:creationId xmlns:a16="http://schemas.microsoft.com/office/drawing/2014/main" id="{EF897536-CAD0-BC6E-9322-91D7F98253BD}"/>
              </a:ext>
            </a:extLst>
          </p:cNvPr>
          <p:cNvSpPr/>
          <p:nvPr userDrawn="1"/>
        </p:nvSpPr>
        <p:spPr>
          <a:xfrm flipH="1">
            <a:off x="5202420" y="2707223"/>
            <a:ext cx="2706820" cy="577762"/>
          </a:xfrm>
          <a:custGeom>
            <a:avLst/>
            <a:gdLst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276364 w 3456384"/>
              <a:gd name="connsiteY3" fmla="*/ 720080 h 720080"/>
              <a:gd name="connsiteX4" fmla="*/ 0 w 3456384"/>
              <a:gd name="connsiteY4" fmla="*/ 720080 h 720080"/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338995 w 3456384"/>
              <a:gd name="connsiteY3" fmla="*/ 720080 h 720080"/>
              <a:gd name="connsiteX4" fmla="*/ 0 w 345638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76365 w 3393754"/>
              <a:gd name="connsiteY3" fmla="*/ 720080 h 720080"/>
              <a:gd name="connsiteX4" fmla="*/ 0 w 339375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88891 w 3393754"/>
              <a:gd name="connsiteY3" fmla="*/ 695028 h 720080"/>
              <a:gd name="connsiteX4" fmla="*/ 0 w 3393754"/>
              <a:gd name="connsiteY4" fmla="*/ 720080 h 720080"/>
              <a:gd name="connsiteX0" fmla="*/ 0 w 3393754"/>
              <a:gd name="connsiteY0" fmla="*/ 720080 h 725081"/>
              <a:gd name="connsiteX1" fmla="*/ 117390 w 3393754"/>
              <a:gd name="connsiteY1" fmla="*/ 0 h 725081"/>
              <a:gd name="connsiteX2" fmla="*/ 3393754 w 3393754"/>
              <a:gd name="connsiteY2" fmla="*/ 0 h 725081"/>
              <a:gd name="connsiteX3" fmla="*/ 3288892 w 3393754"/>
              <a:gd name="connsiteY3" fmla="*/ 725081 h 725081"/>
              <a:gd name="connsiteX4" fmla="*/ 0 w 3393754"/>
              <a:gd name="connsiteY4" fmla="*/ 720080 h 72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754" h="725081">
                <a:moveTo>
                  <a:pt x="0" y="720080"/>
                </a:moveTo>
                <a:lnTo>
                  <a:pt x="117390" y="0"/>
                </a:lnTo>
                <a:lnTo>
                  <a:pt x="3393754" y="0"/>
                </a:lnTo>
                <a:lnTo>
                  <a:pt x="3288892" y="725081"/>
                </a:lnTo>
                <a:lnTo>
                  <a:pt x="0" y="72008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E01C56-9612-54EB-14BF-7325A2C571DE}"/>
              </a:ext>
            </a:extLst>
          </p:cNvPr>
          <p:cNvCxnSpPr/>
          <p:nvPr userDrawn="1"/>
        </p:nvCxnSpPr>
        <p:spPr>
          <a:xfrm>
            <a:off x="5301724" y="3429000"/>
            <a:ext cx="3960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rallelogram 18">
            <a:extLst>
              <a:ext uri="{FF2B5EF4-FFF2-40B4-BE49-F238E27FC236}">
                <a16:creationId xmlns:a16="http://schemas.microsoft.com/office/drawing/2014/main" id="{2337C5FD-E36C-56E0-A282-BF0388DC9838}"/>
              </a:ext>
            </a:extLst>
          </p:cNvPr>
          <p:cNvSpPr/>
          <p:nvPr userDrawn="1"/>
        </p:nvSpPr>
        <p:spPr>
          <a:xfrm flipH="1">
            <a:off x="5377688" y="4003367"/>
            <a:ext cx="2706820" cy="577762"/>
          </a:xfrm>
          <a:custGeom>
            <a:avLst/>
            <a:gdLst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276364 w 3456384"/>
              <a:gd name="connsiteY3" fmla="*/ 720080 h 720080"/>
              <a:gd name="connsiteX4" fmla="*/ 0 w 3456384"/>
              <a:gd name="connsiteY4" fmla="*/ 720080 h 720080"/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338995 w 3456384"/>
              <a:gd name="connsiteY3" fmla="*/ 720080 h 720080"/>
              <a:gd name="connsiteX4" fmla="*/ 0 w 345638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76365 w 3393754"/>
              <a:gd name="connsiteY3" fmla="*/ 720080 h 720080"/>
              <a:gd name="connsiteX4" fmla="*/ 0 w 339375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88891 w 3393754"/>
              <a:gd name="connsiteY3" fmla="*/ 695028 h 720080"/>
              <a:gd name="connsiteX4" fmla="*/ 0 w 3393754"/>
              <a:gd name="connsiteY4" fmla="*/ 720080 h 720080"/>
              <a:gd name="connsiteX0" fmla="*/ 0 w 3393754"/>
              <a:gd name="connsiteY0" fmla="*/ 720080 h 725081"/>
              <a:gd name="connsiteX1" fmla="*/ 117390 w 3393754"/>
              <a:gd name="connsiteY1" fmla="*/ 0 h 725081"/>
              <a:gd name="connsiteX2" fmla="*/ 3393754 w 3393754"/>
              <a:gd name="connsiteY2" fmla="*/ 0 h 725081"/>
              <a:gd name="connsiteX3" fmla="*/ 3288892 w 3393754"/>
              <a:gd name="connsiteY3" fmla="*/ 725081 h 725081"/>
              <a:gd name="connsiteX4" fmla="*/ 0 w 3393754"/>
              <a:gd name="connsiteY4" fmla="*/ 720080 h 72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754" h="725081">
                <a:moveTo>
                  <a:pt x="0" y="720080"/>
                </a:moveTo>
                <a:lnTo>
                  <a:pt x="117390" y="0"/>
                </a:lnTo>
                <a:lnTo>
                  <a:pt x="3393754" y="0"/>
                </a:lnTo>
                <a:lnTo>
                  <a:pt x="3288892" y="725081"/>
                </a:lnTo>
                <a:lnTo>
                  <a:pt x="0" y="72008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2B370D-BE92-E52E-B5A0-7196BF3833D9}"/>
              </a:ext>
            </a:extLst>
          </p:cNvPr>
          <p:cNvCxnSpPr/>
          <p:nvPr userDrawn="1"/>
        </p:nvCxnSpPr>
        <p:spPr>
          <a:xfrm>
            <a:off x="5476992" y="4725144"/>
            <a:ext cx="3960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2E1E813-02C2-198D-8A84-D046AC3ECB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1904" y="284345"/>
            <a:ext cx="6408712" cy="6963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lvl="0"/>
            <a:r>
              <a:rPr lang="en-ID" dirty="0"/>
              <a:t>PUT TITLE HERE</a:t>
            </a:r>
            <a:endParaRPr lang="id-ID" dirty="0"/>
          </a:p>
        </p:txBody>
      </p:sp>
      <p:sp>
        <p:nvSpPr>
          <p:cNvPr id="15" name="Parallelogram 18">
            <a:extLst>
              <a:ext uri="{FF2B5EF4-FFF2-40B4-BE49-F238E27FC236}">
                <a16:creationId xmlns:a16="http://schemas.microsoft.com/office/drawing/2014/main" id="{88A2792F-08FD-25B7-11AE-C5F6EBD1EFBB}"/>
              </a:ext>
            </a:extLst>
          </p:cNvPr>
          <p:cNvSpPr/>
          <p:nvPr userDrawn="1"/>
        </p:nvSpPr>
        <p:spPr>
          <a:xfrm flipH="1">
            <a:off x="5015880" y="1401646"/>
            <a:ext cx="2592288" cy="577762"/>
          </a:xfrm>
          <a:custGeom>
            <a:avLst/>
            <a:gdLst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276364 w 3456384"/>
              <a:gd name="connsiteY3" fmla="*/ 720080 h 720080"/>
              <a:gd name="connsiteX4" fmla="*/ 0 w 3456384"/>
              <a:gd name="connsiteY4" fmla="*/ 720080 h 720080"/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338995 w 3456384"/>
              <a:gd name="connsiteY3" fmla="*/ 720080 h 720080"/>
              <a:gd name="connsiteX4" fmla="*/ 0 w 345638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76365 w 3393754"/>
              <a:gd name="connsiteY3" fmla="*/ 720080 h 720080"/>
              <a:gd name="connsiteX4" fmla="*/ 0 w 339375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88891 w 3393754"/>
              <a:gd name="connsiteY3" fmla="*/ 695028 h 720080"/>
              <a:gd name="connsiteX4" fmla="*/ 0 w 3393754"/>
              <a:gd name="connsiteY4" fmla="*/ 720080 h 720080"/>
              <a:gd name="connsiteX0" fmla="*/ 0 w 3393754"/>
              <a:gd name="connsiteY0" fmla="*/ 720080 h 725081"/>
              <a:gd name="connsiteX1" fmla="*/ 117390 w 3393754"/>
              <a:gd name="connsiteY1" fmla="*/ 0 h 725081"/>
              <a:gd name="connsiteX2" fmla="*/ 3393754 w 3393754"/>
              <a:gd name="connsiteY2" fmla="*/ 0 h 725081"/>
              <a:gd name="connsiteX3" fmla="*/ 3288892 w 3393754"/>
              <a:gd name="connsiteY3" fmla="*/ 725081 h 725081"/>
              <a:gd name="connsiteX4" fmla="*/ 0 w 3393754"/>
              <a:gd name="connsiteY4" fmla="*/ 720080 h 72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754" h="725081">
                <a:moveTo>
                  <a:pt x="0" y="720080"/>
                </a:moveTo>
                <a:lnTo>
                  <a:pt x="117390" y="0"/>
                </a:lnTo>
                <a:lnTo>
                  <a:pt x="3393754" y="0"/>
                </a:lnTo>
                <a:lnTo>
                  <a:pt x="3288892" y="725081"/>
                </a:lnTo>
                <a:lnTo>
                  <a:pt x="0" y="720080"/>
                </a:lnTo>
                <a:close/>
              </a:path>
            </a:pathLst>
          </a:custGeom>
          <a:solidFill>
            <a:srgbClr val="B40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D1112B"/>
              </a:solidFill>
            </a:endParaRPr>
          </a:p>
        </p:txBody>
      </p:sp>
      <p:sp>
        <p:nvSpPr>
          <p:cNvPr id="16" name="Parallelogram 18">
            <a:extLst>
              <a:ext uri="{FF2B5EF4-FFF2-40B4-BE49-F238E27FC236}">
                <a16:creationId xmlns:a16="http://schemas.microsoft.com/office/drawing/2014/main" id="{CB59DDD6-3E11-B17A-FF01-0DB8A3E0E084}"/>
              </a:ext>
            </a:extLst>
          </p:cNvPr>
          <p:cNvSpPr/>
          <p:nvPr userDrawn="1"/>
        </p:nvSpPr>
        <p:spPr>
          <a:xfrm flipH="1">
            <a:off x="5202420" y="2707223"/>
            <a:ext cx="2592288" cy="577762"/>
          </a:xfrm>
          <a:custGeom>
            <a:avLst/>
            <a:gdLst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276364 w 3456384"/>
              <a:gd name="connsiteY3" fmla="*/ 720080 h 720080"/>
              <a:gd name="connsiteX4" fmla="*/ 0 w 3456384"/>
              <a:gd name="connsiteY4" fmla="*/ 720080 h 720080"/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338995 w 3456384"/>
              <a:gd name="connsiteY3" fmla="*/ 720080 h 720080"/>
              <a:gd name="connsiteX4" fmla="*/ 0 w 345638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76365 w 3393754"/>
              <a:gd name="connsiteY3" fmla="*/ 720080 h 720080"/>
              <a:gd name="connsiteX4" fmla="*/ 0 w 339375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88891 w 3393754"/>
              <a:gd name="connsiteY3" fmla="*/ 695028 h 720080"/>
              <a:gd name="connsiteX4" fmla="*/ 0 w 3393754"/>
              <a:gd name="connsiteY4" fmla="*/ 720080 h 720080"/>
              <a:gd name="connsiteX0" fmla="*/ 0 w 3393754"/>
              <a:gd name="connsiteY0" fmla="*/ 720080 h 725081"/>
              <a:gd name="connsiteX1" fmla="*/ 117390 w 3393754"/>
              <a:gd name="connsiteY1" fmla="*/ 0 h 725081"/>
              <a:gd name="connsiteX2" fmla="*/ 3393754 w 3393754"/>
              <a:gd name="connsiteY2" fmla="*/ 0 h 725081"/>
              <a:gd name="connsiteX3" fmla="*/ 3288892 w 3393754"/>
              <a:gd name="connsiteY3" fmla="*/ 725081 h 725081"/>
              <a:gd name="connsiteX4" fmla="*/ 0 w 3393754"/>
              <a:gd name="connsiteY4" fmla="*/ 720080 h 72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754" h="725081">
                <a:moveTo>
                  <a:pt x="0" y="720080"/>
                </a:moveTo>
                <a:lnTo>
                  <a:pt x="117390" y="0"/>
                </a:lnTo>
                <a:lnTo>
                  <a:pt x="3393754" y="0"/>
                </a:lnTo>
                <a:lnTo>
                  <a:pt x="3288892" y="725081"/>
                </a:lnTo>
                <a:lnTo>
                  <a:pt x="0" y="720080"/>
                </a:lnTo>
                <a:close/>
              </a:path>
            </a:pathLst>
          </a:custGeom>
          <a:solidFill>
            <a:srgbClr val="B40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D1112B"/>
              </a:solidFill>
            </a:endParaRPr>
          </a:p>
        </p:txBody>
      </p:sp>
      <p:sp>
        <p:nvSpPr>
          <p:cNvPr id="17" name="Parallelogram 18">
            <a:extLst>
              <a:ext uri="{FF2B5EF4-FFF2-40B4-BE49-F238E27FC236}">
                <a16:creationId xmlns:a16="http://schemas.microsoft.com/office/drawing/2014/main" id="{C8973598-EC0A-A6EF-5C58-9BFC1F9ABA8C}"/>
              </a:ext>
            </a:extLst>
          </p:cNvPr>
          <p:cNvSpPr/>
          <p:nvPr userDrawn="1"/>
        </p:nvSpPr>
        <p:spPr>
          <a:xfrm flipH="1">
            <a:off x="5377688" y="4003367"/>
            <a:ext cx="2592288" cy="577762"/>
          </a:xfrm>
          <a:custGeom>
            <a:avLst/>
            <a:gdLst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276364 w 3456384"/>
              <a:gd name="connsiteY3" fmla="*/ 720080 h 720080"/>
              <a:gd name="connsiteX4" fmla="*/ 0 w 3456384"/>
              <a:gd name="connsiteY4" fmla="*/ 720080 h 720080"/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338995 w 3456384"/>
              <a:gd name="connsiteY3" fmla="*/ 720080 h 720080"/>
              <a:gd name="connsiteX4" fmla="*/ 0 w 345638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76365 w 3393754"/>
              <a:gd name="connsiteY3" fmla="*/ 720080 h 720080"/>
              <a:gd name="connsiteX4" fmla="*/ 0 w 339375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88891 w 3393754"/>
              <a:gd name="connsiteY3" fmla="*/ 695028 h 720080"/>
              <a:gd name="connsiteX4" fmla="*/ 0 w 3393754"/>
              <a:gd name="connsiteY4" fmla="*/ 720080 h 720080"/>
              <a:gd name="connsiteX0" fmla="*/ 0 w 3393754"/>
              <a:gd name="connsiteY0" fmla="*/ 720080 h 725081"/>
              <a:gd name="connsiteX1" fmla="*/ 117390 w 3393754"/>
              <a:gd name="connsiteY1" fmla="*/ 0 h 725081"/>
              <a:gd name="connsiteX2" fmla="*/ 3393754 w 3393754"/>
              <a:gd name="connsiteY2" fmla="*/ 0 h 725081"/>
              <a:gd name="connsiteX3" fmla="*/ 3288892 w 3393754"/>
              <a:gd name="connsiteY3" fmla="*/ 725081 h 725081"/>
              <a:gd name="connsiteX4" fmla="*/ 0 w 3393754"/>
              <a:gd name="connsiteY4" fmla="*/ 720080 h 72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754" h="725081">
                <a:moveTo>
                  <a:pt x="0" y="720080"/>
                </a:moveTo>
                <a:lnTo>
                  <a:pt x="117390" y="0"/>
                </a:lnTo>
                <a:lnTo>
                  <a:pt x="3393754" y="0"/>
                </a:lnTo>
                <a:lnTo>
                  <a:pt x="3288892" y="725081"/>
                </a:lnTo>
                <a:lnTo>
                  <a:pt x="0" y="720080"/>
                </a:lnTo>
                <a:close/>
              </a:path>
            </a:pathLst>
          </a:custGeom>
          <a:solidFill>
            <a:srgbClr val="B40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D1112B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1871BDC-88A6-E00E-487A-1DDC24237C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6152" y="1500267"/>
            <a:ext cx="1946275" cy="386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id-ID" dirty="0"/>
              <a:t>Information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9AEA321-1969-68FF-818E-85BAE0E358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82692" y="2805843"/>
            <a:ext cx="1946275" cy="386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id-ID" dirty="0"/>
              <a:t>Information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F1B8820-CFD6-A791-F42E-1C64EED7CD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01594" y="4101986"/>
            <a:ext cx="1946275" cy="386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id-ID" dirty="0"/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226857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BC44FE9-2B58-8B00-80A0-D64625098D7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3175851"/>
            <a:ext cx="12191999" cy="23624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0D7F5E5-338A-F693-C9C4-9177526D7E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7975"/>
            <a:ext cx="12192000" cy="28686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>
                <a:solidFill>
                  <a:srgbClr val="B40E24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  <a:lvl2pPr marL="457200" indent="0">
              <a:buNone/>
              <a:defRPr sz="4400" b="1" i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2pPr>
            <a:lvl3pPr marL="914400" indent="0">
              <a:buNone/>
              <a:defRPr sz="4400" b="1" i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3pPr>
            <a:lvl4pPr marL="1371600" indent="0">
              <a:buNone/>
              <a:defRPr sz="4400" b="1" i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4pPr>
            <a:lvl5pPr marL="1828800" indent="0">
              <a:buNone/>
              <a:defRPr sz="4400" b="1" i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5581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EACF1-5B9F-2585-A31A-980A0B7A6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512" y="1232210"/>
            <a:ext cx="6927570" cy="2023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1" i="0">
                <a:solidFill>
                  <a:srgbClr val="B40E24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245ED5-AC76-9D44-9087-6189AA2853A9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7986342" y="546410"/>
            <a:ext cx="3598146" cy="507153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7A954-D0A2-FD12-9263-5051B1703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7513" y="3255462"/>
            <a:ext cx="6927570" cy="23624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30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E364F-E406-0AB0-CFD1-148DDF2E0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</p:spPr>
        <p:txBody>
          <a:bodyPr/>
          <a:lstStyle>
            <a:lvl1pPr algn="ctr">
              <a:defRPr b="1" i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957E3-6334-693F-F41E-5BE6E3281B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1" i="0">
                <a:solidFill>
                  <a:srgbClr val="B40E24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6C8EF-BC0E-A0C6-0536-38B60719AD3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B5D4-0493-C81F-3249-50614164836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1" i="0">
                <a:solidFill>
                  <a:srgbClr val="C00000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4B97287-ABAA-7F59-A2D0-4633A800FCC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57245D4-3DAD-5113-6B1D-9259E29A47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1" i="0">
                <a:solidFill>
                  <a:srgbClr val="B40E24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D330871-EC49-18C5-4491-D1BD13E26660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4663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ti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ti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d background with lines and dots&#10;&#10;Description automatically generated">
            <a:extLst>
              <a:ext uri="{FF2B5EF4-FFF2-40B4-BE49-F238E27FC236}">
                <a16:creationId xmlns:a16="http://schemas.microsoft.com/office/drawing/2014/main" id="{38EEF0D5-6670-D900-59B3-8350C4198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33"/>
          <a:stretch/>
        </p:blipFill>
        <p:spPr>
          <a:xfrm>
            <a:off x="0" y="-177582"/>
            <a:ext cx="12192000" cy="70355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3626CC-1876-6932-E3A7-931D8D0B2737}"/>
              </a:ext>
            </a:extLst>
          </p:cNvPr>
          <p:cNvSpPr/>
          <p:nvPr userDrawn="1"/>
        </p:nvSpPr>
        <p:spPr>
          <a:xfrm>
            <a:off x="0" y="-576870"/>
            <a:ext cx="12372015" cy="7434869"/>
          </a:xfrm>
          <a:prstGeom prst="rect">
            <a:avLst/>
          </a:prstGeom>
          <a:gradFill flip="none" rotWithShape="1">
            <a:gsLst>
              <a:gs pos="47000">
                <a:schemeClr val="accent3">
                  <a:lumMod val="5000"/>
                  <a:lumOff val="95000"/>
                  <a:alpha val="0"/>
                </a:schemeClr>
              </a:gs>
              <a:gs pos="99000">
                <a:schemeClr val="tx1">
                  <a:alpha val="72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87B19A37-278E-F9E7-24C9-B565815378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47493" y="4207099"/>
            <a:ext cx="3437055" cy="916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EECA46-6624-98DF-B4AB-B91BA8C040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00897" y="780279"/>
            <a:ext cx="10330249" cy="5336315"/>
          </a:xfrm>
          <a:prstGeom prst="rect">
            <a:avLst/>
          </a:prstGeom>
          <a:noFill/>
          <a:ln w="762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1">
                    <a:lumMod val="85000"/>
                  </a:schemeClr>
                </a:gs>
                <a:gs pos="82000">
                  <a:schemeClr val="bg1">
                    <a:lumMod val="8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32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AC38E2-B84C-297E-E311-8D87CE38068B}"/>
              </a:ext>
            </a:extLst>
          </p:cNvPr>
          <p:cNvCxnSpPr>
            <a:cxnSpLocks/>
          </p:cNvCxnSpPr>
          <p:nvPr userDrawn="1"/>
        </p:nvCxnSpPr>
        <p:spPr>
          <a:xfrm>
            <a:off x="2963745" y="3970004"/>
            <a:ext cx="6411749" cy="0"/>
          </a:xfrm>
          <a:prstGeom prst="line">
            <a:avLst/>
          </a:prstGeom>
          <a:ln w="666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2">
                    <a:lumMod val="90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E3B899F-1659-35BA-2059-344391948B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61664"/>
          <a:stretch/>
        </p:blipFill>
        <p:spPr>
          <a:xfrm>
            <a:off x="5020128" y="5128492"/>
            <a:ext cx="2151744" cy="49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0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background with lines and dots&#10;&#10;Description automatically generated">
            <a:extLst>
              <a:ext uri="{FF2B5EF4-FFF2-40B4-BE49-F238E27FC236}">
                <a16:creationId xmlns:a16="http://schemas.microsoft.com/office/drawing/2014/main" id="{2521698B-E1D8-3CB5-5910-3B2CD5577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233" t="88293"/>
          <a:stretch/>
        </p:blipFill>
        <p:spPr>
          <a:xfrm>
            <a:off x="0" y="6059591"/>
            <a:ext cx="12192000" cy="81205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F1E3328-B840-7FD5-EF53-FA43404FF0C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426917" y="6186906"/>
            <a:ext cx="2567783" cy="6847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76245E-790A-30F2-C9A5-10840C1DA0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61664"/>
          <a:stretch/>
        </p:blipFill>
        <p:spPr>
          <a:xfrm>
            <a:off x="401154" y="6217480"/>
            <a:ext cx="2212837" cy="50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2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7" r:id="rId2"/>
    <p:sldLayoutId id="2147483714" r:id="rId3"/>
    <p:sldLayoutId id="2147483715" r:id="rId4"/>
    <p:sldLayoutId id="214748371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d background with lines and dots&#10;&#10;Description automatically generated">
            <a:extLst>
              <a:ext uri="{FF2B5EF4-FFF2-40B4-BE49-F238E27FC236}">
                <a16:creationId xmlns:a16="http://schemas.microsoft.com/office/drawing/2014/main" id="{C5181476-8139-735D-3712-06E96E119B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233" t="88293"/>
          <a:stretch/>
        </p:blipFill>
        <p:spPr>
          <a:xfrm>
            <a:off x="0" y="5836565"/>
            <a:ext cx="12192000" cy="8120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62069A22-EDB1-383D-B1D1-8EA0C1F6C65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426917" y="5963880"/>
            <a:ext cx="2567783" cy="684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1EEDD1-2125-B468-E709-9FEBFD342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61664"/>
          <a:stretch/>
        </p:blipFill>
        <p:spPr>
          <a:xfrm>
            <a:off x="401154" y="5994454"/>
            <a:ext cx="2212837" cy="50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5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25353E8-D8B9-9717-3340-42BF8E9452F7}"/>
              </a:ext>
            </a:extLst>
          </p:cNvPr>
          <p:cNvSpPr/>
          <p:nvPr userDrawn="1"/>
        </p:nvSpPr>
        <p:spPr>
          <a:xfrm>
            <a:off x="0" y="0"/>
            <a:ext cx="12192000" cy="68697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46334"/>
                </a:schemeClr>
              </a:gs>
              <a:gs pos="50000">
                <a:schemeClr val="bg1">
                  <a:lumMod val="95000"/>
                </a:schemeClr>
              </a:gs>
              <a:gs pos="100000">
                <a:srgbClr val="D8F7F2">
                  <a:alpha val="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ed background with lines and dots&#10;&#10;Description automatically generated">
            <a:extLst>
              <a:ext uri="{FF2B5EF4-FFF2-40B4-BE49-F238E27FC236}">
                <a16:creationId xmlns:a16="http://schemas.microsoft.com/office/drawing/2014/main" id="{2521698B-E1D8-3CB5-5910-3B2CD5577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33" t="88293"/>
          <a:stretch/>
        </p:blipFill>
        <p:spPr>
          <a:xfrm>
            <a:off x="0" y="5836565"/>
            <a:ext cx="12192000" cy="8120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F1E3328-B840-7FD5-EF53-FA43404FF0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26917" y="5963880"/>
            <a:ext cx="2567783" cy="684742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54F72F87-C4DB-A6A7-F29B-2097F183A5B2}"/>
              </a:ext>
            </a:extLst>
          </p:cNvPr>
          <p:cNvSpPr/>
          <p:nvPr userDrawn="1"/>
        </p:nvSpPr>
        <p:spPr>
          <a:xfrm>
            <a:off x="7549377" y="1061779"/>
            <a:ext cx="4642624" cy="435074"/>
          </a:xfrm>
          <a:custGeom>
            <a:avLst/>
            <a:gdLst>
              <a:gd name="connsiteX0" fmla="*/ 108769 w 2693245"/>
              <a:gd name="connsiteY0" fmla="*/ 0 h 435074"/>
              <a:gd name="connsiteX1" fmla="*/ 2693245 w 2693245"/>
              <a:gd name="connsiteY1" fmla="*/ 0 h 435074"/>
              <a:gd name="connsiteX2" fmla="*/ 2693245 w 2693245"/>
              <a:gd name="connsiteY2" fmla="*/ 435074 h 435074"/>
              <a:gd name="connsiteX3" fmla="*/ 0 w 2693245"/>
              <a:gd name="connsiteY3" fmla="*/ 435074 h 435074"/>
              <a:gd name="connsiteX4" fmla="*/ 108769 w 2693245"/>
              <a:gd name="connsiteY4" fmla="*/ 0 h 43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3245" h="435074">
                <a:moveTo>
                  <a:pt x="108769" y="0"/>
                </a:moveTo>
                <a:lnTo>
                  <a:pt x="2693245" y="0"/>
                </a:lnTo>
                <a:lnTo>
                  <a:pt x="2693245" y="435074"/>
                </a:lnTo>
                <a:lnTo>
                  <a:pt x="0" y="435074"/>
                </a:lnTo>
                <a:lnTo>
                  <a:pt x="108769" y="0"/>
                </a:lnTo>
                <a:close/>
              </a:path>
            </a:pathLst>
          </a:custGeom>
          <a:solidFill>
            <a:srgbClr val="B40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B79D558D-9C7B-9DFF-3A88-5102BBA8680E}"/>
              </a:ext>
            </a:extLst>
          </p:cNvPr>
          <p:cNvSpPr/>
          <p:nvPr userDrawn="1"/>
        </p:nvSpPr>
        <p:spPr>
          <a:xfrm flipH="1">
            <a:off x="0" y="11764"/>
            <a:ext cx="6048672" cy="6858000"/>
          </a:xfrm>
          <a:prstGeom prst="parallelogram">
            <a:avLst/>
          </a:prstGeom>
          <a:solidFill>
            <a:srgbClr val="B40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716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0FB291B-69D7-5194-B374-216C332B4C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00897" y="780279"/>
            <a:ext cx="10330249" cy="5336315"/>
          </a:xfrm>
          <a:prstGeom prst="rect">
            <a:avLst/>
          </a:prstGeom>
          <a:noFill/>
          <a:ln w="762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lumMod val="85000"/>
                  </a:schemeClr>
                </a:gs>
                <a:gs pos="82000">
                  <a:schemeClr val="bg1">
                    <a:lumMod val="8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6000000" scaled="0"/>
            </a:gradFill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3200"/>
          </a:p>
        </p:txBody>
      </p:sp>
      <p:pic>
        <p:nvPicPr>
          <p:cNvPr id="18" name="Picture 17" descr="A red and black background with gears and lines&#10;&#10;Description automatically generated">
            <a:extLst>
              <a:ext uri="{FF2B5EF4-FFF2-40B4-BE49-F238E27FC236}">
                <a16:creationId xmlns:a16="http://schemas.microsoft.com/office/drawing/2014/main" id="{F44A64C5-BE97-5AE8-8C02-23B631D3C9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6" y="11575"/>
            <a:ext cx="4196605" cy="6846425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7B07BE3B-8582-445B-D143-B3646E8F14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683" y="5140070"/>
            <a:ext cx="2943684" cy="7849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8D90AE-83AE-D247-2E24-F6A3F70894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61664"/>
          <a:stretch/>
        </p:blipFill>
        <p:spPr>
          <a:xfrm>
            <a:off x="778842" y="6032413"/>
            <a:ext cx="1990920" cy="45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9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0FB291B-69D7-5194-B374-216C332B4C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00897" y="780279"/>
            <a:ext cx="10330249" cy="5336315"/>
          </a:xfrm>
          <a:prstGeom prst="rect">
            <a:avLst/>
          </a:prstGeom>
          <a:noFill/>
          <a:ln w="762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lumMod val="85000"/>
                  </a:schemeClr>
                </a:gs>
                <a:gs pos="82000">
                  <a:schemeClr val="bg1">
                    <a:lumMod val="8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6000000" scaled="0"/>
            </a:gradFill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3200"/>
          </a:p>
        </p:txBody>
      </p: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C9CF7BE7-0D12-1EFD-3228-12164BDBFBA7}"/>
              </a:ext>
            </a:extLst>
          </p:cNvPr>
          <p:cNvSpPr txBox="1">
            <a:spLocks/>
          </p:cNvSpPr>
          <p:nvPr userDrawn="1"/>
        </p:nvSpPr>
        <p:spPr>
          <a:xfrm>
            <a:off x="4819135" y="4117659"/>
            <a:ext cx="6017741" cy="2261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algn="r"/>
            <a:r>
              <a:rPr lang="en-US" sz="3600" b="0" i="0" dirty="0">
                <a:latin typeface="HelveticaNeue MediumCond" panose="02000503000000020004" pitchFamily="2" charset="0"/>
                <a:ea typeface="HelveticaNeue MediumCond" panose="02000503000000020004" pitchFamily="2" charset="0"/>
                <a:cs typeface="HelveticaNeue MediumCond" panose="02000503000000020004" pitchFamily="2" charset="0"/>
              </a:rPr>
              <a:t>Subtitle</a:t>
            </a:r>
          </a:p>
        </p:txBody>
      </p:sp>
      <p:pic>
        <p:nvPicPr>
          <p:cNvPr id="18" name="Picture 17" descr="A red and black background with gears and lines&#10;&#10;Description automatically generated">
            <a:extLst>
              <a:ext uri="{FF2B5EF4-FFF2-40B4-BE49-F238E27FC236}">
                <a16:creationId xmlns:a16="http://schemas.microsoft.com/office/drawing/2014/main" id="{F44A64C5-BE97-5AE8-8C02-23B631D3C9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7995394" y="1"/>
            <a:ext cx="4196605" cy="6858000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6002C4B2-498A-65D4-F254-BCD10C18D0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93214" y="5140070"/>
            <a:ext cx="2943684" cy="7849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CF8F02-C6BF-16F8-0D81-A0E3EFB701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61664"/>
          <a:stretch/>
        </p:blipFill>
        <p:spPr>
          <a:xfrm>
            <a:off x="9346373" y="6032413"/>
            <a:ext cx="1990920" cy="45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9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4CDD53-4BF3-6C78-C5DA-6B4611FF8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920261-FA66-DBB6-3620-B2A8D9BDD7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46184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varro College PPT Templates 2023" id="{E28C46A1-9971-8041-BCDF-BDD79332AD65}" vid="{0A867CA9-EF6C-5246-AFDE-DBFEC9CE2E4B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varro College PPT Templates 2023" id="{E28C46A1-9971-8041-BCDF-BDD79332AD65}" vid="{A93E04CB-10A2-4645-9D4C-4C5B57702A3A}"/>
    </a:ext>
  </a:extLst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varro College PPT Templates 2023" id="{E28C46A1-9971-8041-BCDF-BDD79332AD65}" vid="{6E1566CB-3402-9046-80EB-85D6DD7BCDF9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varro College PPT Templates 2023" id="{E28C46A1-9971-8041-BCDF-BDD79332AD65}" vid="{B3A4336A-ABA4-8A43-B333-B97423F6B541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varro College PPT Templates 2023" id="{E28C46A1-9971-8041-BCDF-BDD79332AD65}" vid="{389AD5A1-3CB2-0841-A9E8-0BEE4A408E58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varro College PPT Templates 2023" id="{E28C46A1-9971-8041-BCDF-BDD79332AD65}" vid="{DA18A7CA-F292-4F4C-845E-BDB45843EE7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13308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Arial</vt:lpstr>
      <vt:lpstr>Calibri</vt:lpstr>
      <vt:lpstr>Helvetica Neue</vt:lpstr>
      <vt:lpstr>Helvetica Neue Condensed</vt:lpstr>
      <vt:lpstr>Helvetica Neue Condensed Black</vt:lpstr>
      <vt:lpstr>Helvetica Neue Condensed Black</vt:lpstr>
      <vt:lpstr>HelveticaNeue MediumCond</vt:lpstr>
      <vt:lpstr>5_Office Theme</vt:lpstr>
      <vt:lpstr>6_Office Theme</vt:lpstr>
      <vt:lpstr>10_Office Theme</vt:lpstr>
      <vt:lpstr>9_Office Theme</vt:lpstr>
      <vt:lpstr>4_Office Theme</vt:lpstr>
      <vt:lpstr>7_Office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Britton</dc:creator>
  <cp:lastModifiedBy>Tammy Britton</cp:lastModifiedBy>
  <cp:revision>12</cp:revision>
  <dcterms:created xsi:type="dcterms:W3CDTF">2023-08-11T13:06:40Z</dcterms:created>
  <dcterms:modified xsi:type="dcterms:W3CDTF">2023-09-27T13:20:43Z</dcterms:modified>
</cp:coreProperties>
</file>